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0799763" cy="3600450"/>
  <p:notesSz cx="3600450" cy="10799763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7" d="100"/>
          <a:sy n="137" d="100"/>
        </p:scale>
        <p:origin x="156" y="9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1183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3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46304" y="146304"/>
            <a:ext cx="10506456" cy="3291840"/>
          </a:xfrm>
          <a:prstGeom prst="roundRect">
            <a:avLst>
              <a:gd name="adj" fmla="val 1111"/>
            </a:avLst>
          </a:prstGeom>
          <a:solidFill>
            <a:srgbClr val="FFFFFF"/>
          </a:solidFill>
          <a:ln w="12700">
            <a:solidFill>
              <a:srgbClr val="CFCFCF"/>
            </a:solidFill>
            <a:prstDash val="solid"/>
          </a:ln>
          <a:effectLst>
            <a:outerShdw blurRad="19050" dist="1016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292608" y="3078666"/>
            <a:ext cx="10204704" cy="0"/>
          </a:xfrm>
          <a:prstGeom prst="line">
            <a:avLst/>
          </a:prstGeom>
          <a:noFill/>
          <a:ln w="12700">
            <a:solidFill>
              <a:srgbClr val="E5E5E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 flipH="1">
            <a:off x="2551029" y="162306"/>
            <a:ext cx="30055" cy="2878351"/>
          </a:xfrm>
          <a:prstGeom prst="line">
            <a:avLst/>
          </a:prstGeom>
          <a:noFill/>
          <a:ln w="12700">
            <a:solidFill>
              <a:srgbClr val="DADAD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8238744" y="420624"/>
            <a:ext cx="0" cy="2267712"/>
          </a:xfrm>
          <a:prstGeom prst="line">
            <a:avLst/>
          </a:prstGeom>
          <a:noFill/>
          <a:ln w="12700">
            <a:solidFill>
              <a:srgbClr val="DADAD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2561018" y="535664"/>
            <a:ext cx="542169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tr-TR" sz="12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GAZİANTEP ÜNİVERSİTESİ</a:t>
            </a:r>
            <a:r>
              <a:rPr lang="en-US" sz="12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/ </a:t>
            </a:r>
            <a:r>
              <a:rPr lang="tr-TR" sz="12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MÜHENDİSLİK FAKÜLTESİ</a:t>
            </a:r>
            <a:r>
              <a:rPr lang="en-US" sz="12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/ </a:t>
            </a:r>
            <a:r>
              <a:rPr lang="tr-TR" sz="12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İNŞAAT MÜHENDİSLİĞİ </a:t>
            </a:r>
            <a:r>
              <a:rPr lang="en-US" sz="12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BÖLÜM</a:t>
            </a:r>
            <a:r>
              <a:rPr lang="tr-TR" sz="12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Ü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984248" y="1093447"/>
            <a:ext cx="599846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2A2A2A"/>
                </a:solidFill>
              </a:rPr>
              <a:t>[TAKIM ADI]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2641325" y="2587752"/>
            <a:ext cx="9601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8A8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TAKIM NO</a:t>
            </a:r>
            <a:endParaRPr lang="en-US" sz="750" dirty="0"/>
          </a:p>
        </p:txBody>
      </p:sp>
      <p:sp>
        <p:nvSpPr>
          <p:cNvPr id="12" name="Text 10"/>
          <p:cNvSpPr/>
          <p:nvPr/>
        </p:nvSpPr>
        <p:spPr>
          <a:xfrm>
            <a:off x="2641325" y="2743200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[00]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474720" y="2587752"/>
            <a:ext cx="10058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8A8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YARIŞMA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3474720" y="2752344"/>
            <a:ext cx="251760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tr-TR" sz="11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KUZEYBORU</a:t>
            </a:r>
            <a:r>
              <a:rPr lang="en-US" sz="11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KÖPRÜ YARIŞMASI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030096" y="2587752"/>
            <a:ext cx="5943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8A8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YIL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7030096" y="2730914"/>
            <a:ext cx="777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8439912" y="768096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</a:t>
            </a:r>
            <a:r>
              <a:rPr lang="tr-TR" sz="105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TAKIM ÜYELERİNİN İSMİ</a:t>
            </a:r>
            <a:r>
              <a:rPr lang="en-US" sz="105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]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8409199" y="2519172"/>
            <a:ext cx="71323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30" b="1" dirty="0">
                <a:solidFill>
                  <a:srgbClr val="8A8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SINIF</a:t>
            </a:r>
            <a:endParaRPr lang="en-US" sz="730" dirty="0"/>
          </a:p>
        </p:txBody>
      </p:sp>
      <p:sp>
        <p:nvSpPr>
          <p:cNvPr id="24" name="Text 22"/>
          <p:cNvSpPr/>
          <p:nvPr/>
        </p:nvSpPr>
        <p:spPr>
          <a:xfrm>
            <a:off x="8409199" y="2679471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[1 / 2 / 3 / 4]</a:t>
            </a:r>
            <a:endParaRPr lang="en-US" sz="1050" dirty="0"/>
          </a:p>
        </p:txBody>
      </p:sp>
      <p:sp>
        <p:nvSpPr>
          <p:cNvPr id="26" name="Text 18">
            <a:extLst>
              <a:ext uri="{FF2B5EF4-FFF2-40B4-BE49-F238E27FC236}">
                <a16:creationId xmlns:a16="http://schemas.microsoft.com/office/drawing/2014/main" id="{54B8B78D-0B4C-1525-BD9E-57C02DB1CBC7}"/>
              </a:ext>
            </a:extLst>
          </p:cNvPr>
          <p:cNvSpPr/>
          <p:nvPr/>
        </p:nvSpPr>
        <p:spPr>
          <a:xfrm>
            <a:off x="8439912" y="1017171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</a:t>
            </a:r>
            <a:r>
              <a:rPr lang="tr-TR" sz="105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TAKIM ÜYELERİNİN İSMİ</a:t>
            </a:r>
            <a:r>
              <a:rPr lang="en-US" sz="105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]</a:t>
            </a:r>
            <a:endParaRPr lang="en-US" sz="1050" dirty="0"/>
          </a:p>
        </p:txBody>
      </p:sp>
      <p:sp>
        <p:nvSpPr>
          <p:cNvPr id="27" name="Text 18">
            <a:extLst>
              <a:ext uri="{FF2B5EF4-FFF2-40B4-BE49-F238E27FC236}">
                <a16:creationId xmlns:a16="http://schemas.microsoft.com/office/drawing/2014/main" id="{DBBD8117-4BA7-8486-7752-D65C05A2534D}"/>
              </a:ext>
            </a:extLst>
          </p:cNvPr>
          <p:cNvSpPr/>
          <p:nvPr/>
        </p:nvSpPr>
        <p:spPr>
          <a:xfrm>
            <a:off x="8439912" y="1269783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</a:t>
            </a:r>
            <a:r>
              <a:rPr lang="tr-TR" sz="105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TAKIM ÜYELERİNİN İSMİ</a:t>
            </a:r>
            <a:r>
              <a:rPr lang="en-US" sz="105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]</a:t>
            </a:r>
            <a:endParaRPr lang="en-US" sz="1050" dirty="0"/>
          </a:p>
        </p:txBody>
      </p:sp>
      <p:sp>
        <p:nvSpPr>
          <p:cNvPr id="28" name="Text 18">
            <a:extLst>
              <a:ext uri="{FF2B5EF4-FFF2-40B4-BE49-F238E27FC236}">
                <a16:creationId xmlns:a16="http://schemas.microsoft.com/office/drawing/2014/main" id="{DCB18B7E-79E1-01D7-3306-F031C5AD3CA9}"/>
              </a:ext>
            </a:extLst>
          </p:cNvPr>
          <p:cNvSpPr/>
          <p:nvPr/>
        </p:nvSpPr>
        <p:spPr>
          <a:xfrm>
            <a:off x="8439912" y="1491949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</a:t>
            </a:r>
            <a:r>
              <a:rPr lang="tr-TR" sz="105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TAKIM ÜYELERİNİN İSMİ</a:t>
            </a:r>
            <a:r>
              <a:rPr lang="en-US" sz="105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]</a:t>
            </a:r>
            <a:endParaRPr lang="en-US" sz="1050" dirty="0"/>
          </a:p>
        </p:txBody>
      </p:sp>
      <p:sp>
        <p:nvSpPr>
          <p:cNvPr id="29" name="Text 18">
            <a:extLst>
              <a:ext uri="{FF2B5EF4-FFF2-40B4-BE49-F238E27FC236}">
                <a16:creationId xmlns:a16="http://schemas.microsoft.com/office/drawing/2014/main" id="{95AEDE76-356E-5985-0ECE-2C7AF740BBAE}"/>
              </a:ext>
            </a:extLst>
          </p:cNvPr>
          <p:cNvSpPr/>
          <p:nvPr/>
        </p:nvSpPr>
        <p:spPr>
          <a:xfrm>
            <a:off x="8439912" y="1736696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</a:t>
            </a:r>
            <a:r>
              <a:rPr lang="tr-TR" sz="105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TAKIM ÜYELERİNİN İSMİ</a:t>
            </a:r>
            <a:r>
              <a:rPr lang="en-US" sz="105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]</a:t>
            </a:r>
            <a:endParaRPr lang="en-US" sz="1050" dirty="0"/>
          </a:p>
        </p:txBody>
      </p:sp>
      <p:sp>
        <p:nvSpPr>
          <p:cNvPr id="30" name="Metin kutusu 29">
            <a:extLst>
              <a:ext uri="{FF2B5EF4-FFF2-40B4-BE49-F238E27FC236}">
                <a16:creationId xmlns:a16="http://schemas.microsoft.com/office/drawing/2014/main" id="{0EC2C39C-6845-4DDE-4197-5FB21EFB8126}"/>
              </a:ext>
            </a:extLst>
          </p:cNvPr>
          <p:cNvSpPr txBox="1"/>
          <p:nvPr/>
        </p:nvSpPr>
        <p:spPr>
          <a:xfrm>
            <a:off x="165503" y="1597075"/>
            <a:ext cx="23220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>
                <a:solidFill>
                  <a:schemeClr val="accent2"/>
                </a:solidFill>
              </a:rPr>
              <a:t>KUZEYBORU</a:t>
            </a:r>
            <a:br>
              <a:rPr lang="tr-TR" sz="1600" b="1" dirty="0">
                <a:solidFill>
                  <a:schemeClr val="accent2"/>
                </a:solidFill>
              </a:rPr>
            </a:br>
            <a:r>
              <a:rPr lang="tr-TR" sz="1600" b="1" dirty="0">
                <a:solidFill>
                  <a:schemeClr val="accent2"/>
                </a:solidFill>
              </a:rPr>
              <a:t>ÇUBUK MAKARNA</a:t>
            </a:r>
            <a:br>
              <a:rPr lang="tr-TR" sz="1600" b="1" dirty="0"/>
            </a:br>
            <a:r>
              <a:rPr lang="tr-TR" sz="1600" b="1" dirty="0">
                <a:solidFill>
                  <a:schemeClr val="accent1"/>
                </a:solidFill>
              </a:rPr>
              <a:t>KÖPRÜ YARIŞMASI</a:t>
            </a:r>
          </a:p>
        </p:txBody>
      </p:sp>
      <p:pic>
        <p:nvPicPr>
          <p:cNvPr id="32" name="Resim 31">
            <a:extLst>
              <a:ext uri="{FF2B5EF4-FFF2-40B4-BE49-F238E27FC236}">
                <a16:creationId xmlns:a16="http://schemas.microsoft.com/office/drawing/2014/main" id="{5F966D82-3480-E4F5-B776-C39FF556E2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946" y="206490"/>
            <a:ext cx="2185205" cy="1390585"/>
          </a:xfrm>
          <a:prstGeom prst="rect">
            <a:avLst/>
          </a:prstGeom>
        </p:spPr>
      </p:pic>
      <p:pic>
        <p:nvPicPr>
          <p:cNvPr id="33" name="Resim 32">
            <a:extLst>
              <a:ext uri="{FF2B5EF4-FFF2-40B4-BE49-F238E27FC236}">
                <a16:creationId xmlns:a16="http://schemas.microsoft.com/office/drawing/2014/main" id="{FC40D538-2483-6E3E-E492-AFF650428E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803" y="2363864"/>
            <a:ext cx="676800" cy="676800"/>
          </a:xfrm>
          <a:prstGeom prst="rect">
            <a:avLst/>
          </a:prstGeom>
        </p:spPr>
      </p:pic>
      <p:pic>
        <p:nvPicPr>
          <p:cNvPr id="34" name="Resim 33">
            <a:extLst>
              <a:ext uri="{FF2B5EF4-FFF2-40B4-BE49-F238E27FC236}">
                <a16:creationId xmlns:a16="http://schemas.microsoft.com/office/drawing/2014/main" id="{D138E08C-11CE-3B67-55B5-6E478EACC7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3244" y="2368295"/>
            <a:ext cx="677627" cy="67762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68</Words>
  <Application>Microsoft Office PowerPoint</Application>
  <PresentationFormat>Özel</PresentationFormat>
  <Paragraphs>17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Sunusu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Köprü Yarışması İsimlik Şablonu</dc:title>
  <dc:subject>Köprü Yarışması İsimlik Şablonu</dc:subject>
  <dc:creator>OpenAI</dc:creator>
  <cp:lastModifiedBy>Abdulhadi Pala</cp:lastModifiedBy>
  <cp:revision>2</cp:revision>
  <dcterms:created xsi:type="dcterms:W3CDTF">2026-04-13T14:08:17Z</dcterms:created>
  <dcterms:modified xsi:type="dcterms:W3CDTF">2026-04-14T06:33:55Z</dcterms:modified>
</cp:coreProperties>
</file>